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6" r:id="rId9"/>
    <p:sldId id="268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4/28/2017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4/28/2017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4/28/2017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4/28/2017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4/28/2017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02" y="2172364"/>
            <a:ext cx="2854037" cy="1639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368" y="2172364"/>
            <a:ext cx="1914727" cy="1914727"/>
          </a:xfrm>
          <a:prstGeom prst="rect">
            <a:avLst/>
          </a:prstGeom>
        </p:spPr>
      </p:pic>
      <p:pic>
        <p:nvPicPr>
          <p:cNvPr id="1026" name="Picture 2" descr="Image result for verre d'ea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033" y="2172364"/>
            <a:ext cx="2630014" cy="175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juic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9"/>
          <a:stretch/>
        </p:blipFill>
        <p:spPr bwMode="auto">
          <a:xfrm>
            <a:off x="9504218" y="2155207"/>
            <a:ext cx="2244436" cy="186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0108" y="180110"/>
            <a:ext cx="11928764" cy="160043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DISCUSSION</a:t>
            </a:r>
            <a:r>
              <a:rPr lang="fr-FR" sz="2400" dirty="0">
                <a:solidFill>
                  <a:schemeClr val="bg1"/>
                </a:solidFill>
              </a:rPr>
              <a:t/>
            </a:r>
            <a:br>
              <a:rPr lang="fr-FR" sz="2400" dirty="0">
                <a:solidFill>
                  <a:schemeClr val="bg1"/>
                </a:solidFill>
              </a:rPr>
            </a:br>
            <a:r>
              <a:rPr lang="fr-FR" sz="5000" dirty="0" smtClean="0">
                <a:solidFill>
                  <a:schemeClr val="bg1"/>
                </a:solidFill>
              </a:rPr>
              <a:t>Qu’est-ce </a:t>
            </a:r>
            <a:r>
              <a:rPr lang="fr-FR" sz="5000" dirty="0">
                <a:solidFill>
                  <a:schemeClr val="bg1"/>
                </a:solidFill>
              </a:rPr>
              <a:t>que tu </a:t>
            </a:r>
            <a:r>
              <a:rPr lang="fr-FR" sz="5000" u="sng" dirty="0">
                <a:solidFill>
                  <a:schemeClr val="bg1"/>
                </a:solidFill>
              </a:rPr>
              <a:t>bois</a:t>
            </a:r>
            <a:r>
              <a:rPr lang="fr-FR" sz="5000" dirty="0">
                <a:solidFill>
                  <a:schemeClr val="bg1"/>
                </a:solidFill>
              </a:rPr>
              <a:t> le plus régulièrement?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502" y="3922122"/>
            <a:ext cx="2479964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Du soda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95749" y="4168344"/>
            <a:ext cx="2479964" cy="58477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</a:rPr>
              <a:t>Du thé glacé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4490" y="4054666"/>
            <a:ext cx="2603557" cy="769441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</a:rPr>
              <a:t>De l’eau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24657" y="4087091"/>
            <a:ext cx="2603557" cy="769441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</a:rPr>
              <a:t>Du jus</a:t>
            </a:r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1030" name="Picture 6" descr="Image result for coffe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5" y="5001870"/>
            <a:ext cx="2351098" cy="185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89538" y="5545214"/>
            <a:ext cx="2603557" cy="769441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</a:rPr>
              <a:t>Du café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03118" y="5561022"/>
            <a:ext cx="3145536" cy="769441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</a:rPr>
              <a:t>autre chose</a:t>
            </a:r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29869" t="8201" r="32836" b="1999"/>
          <a:stretch/>
        </p:blipFill>
        <p:spPr>
          <a:xfrm>
            <a:off x="7212542" y="5184647"/>
            <a:ext cx="1131086" cy="153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1631216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5000" dirty="0" smtClean="0">
                <a:solidFill>
                  <a:schemeClr val="bg1"/>
                </a:solidFill>
              </a:rPr>
              <a:t>Un produit en plastique prend combien de temps pour se détériorer dans la nature?</a:t>
            </a:r>
            <a:endParaRPr lang="fr-FR" sz="5000" dirty="0">
              <a:solidFill>
                <a:schemeClr val="bg1"/>
              </a:solidFill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12" y="1940473"/>
            <a:ext cx="7260336" cy="478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49640" y="2371622"/>
            <a:ext cx="2743200" cy="3170099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0" dirty="0" smtClean="0">
                <a:solidFill>
                  <a:schemeClr val="bg1"/>
                </a:solidFill>
              </a:rPr>
              <a:t>Un an</a:t>
            </a:r>
          </a:p>
          <a:p>
            <a:pPr algn="ctr"/>
            <a:r>
              <a:rPr lang="fr-FR" sz="5000" dirty="0" smtClean="0">
                <a:solidFill>
                  <a:schemeClr val="bg1"/>
                </a:solidFill>
              </a:rPr>
              <a:t>Dix ans</a:t>
            </a:r>
          </a:p>
          <a:p>
            <a:pPr algn="ctr"/>
            <a:r>
              <a:rPr lang="fr-FR" sz="5000" dirty="0" smtClean="0">
                <a:solidFill>
                  <a:schemeClr val="bg1"/>
                </a:solidFill>
              </a:rPr>
              <a:t>Cent ans</a:t>
            </a:r>
          </a:p>
          <a:p>
            <a:pPr algn="ctr"/>
            <a:r>
              <a:rPr lang="fr-FR" sz="5000" dirty="0" smtClean="0">
                <a:solidFill>
                  <a:schemeClr val="bg1"/>
                </a:solidFill>
              </a:rPr>
              <a:t>Mille ans</a:t>
            </a:r>
            <a:endParaRPr lang="fr-FR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52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3908762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5000" dirty="0" smtClean="0">
                <a:solidFill>
                  <a:schemeClr val="bg1"/>
                </a:solidFill>
              </a:rPr>
              <a:t>Journal (écrire):</a:t>
            </a: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sz="5000" dirty="0" smtClean="0">
                <a:solidFill>
                  <a:schemeClr val="bg1"/>
                </a:solidFill>
              </a:rPr>
              <a:t>EN FRANÇAIS: </a:t>
            </a:r>
            <a:r>
              <a:rPr lang="fr-FR" sz="5000" dirty="0" err="1" smtClean="0">
                <a:solidFill>
                  <a:schemeClr val="bg1"/>
                </a:solidFill>
              </a:rPr>
              <a:t>Summarize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what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we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discussed</a:t>
            </a:r>
            <a:r>
              <a:rPr lang="fr-FR" sz="5000" dirty="0" smtClean="0">
                <a:solidFill>
                  <a:schemeClr val="bg1"/>
                </a:solidFill>
              </a:rPr>
              <a:t> and </a:t>
            </a:r>
            <a:r>
              <a:rPr lang="fr-FR" sz="5000" dirty="0" err="1" smtClean="0">
                <a:solidFill>
                  <a:schemeClr val="bg1"/>
                </a:solidFill>
              </a:rPr>
              <a:t>write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what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you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think</a:t>
            </a:r>
            <a:r>
              <a:rPr lang="fr-FR" sz="5000" dirty="0" smtClean="0">
                <a:solidFill>
                  <a:schemeClr val="bg1"/>
                </a:solidFill>
              </a:rPr>
              <a:t> about </a:t>
            </a:r>
            <a:r>
              <a:rPr lang="fr-FR" sz="5000" dirty="0" err="1" smtClean="0">
                <a:solidFill>
                  <a:schemeClr val="bg1"/>
                </a:solidFill>
              </a:rPr>
              <a:t>it</a:t>
            </a:r>
            <a:r>
              <a:rPr lang="fr-FR" sz="5000" dirty="0" smtClean="0">
                <a:solidFill>
                  <a:schemeClr val="bg1"/>
                </a:solidFill>
              </a:rPr>
              <a:t>.</a:t>
            </a:r>
          </a:p>
          <a:p>
            <a:endParaRPr lang="fr-FR" sz="2800" dirty="0">
              <a:solidFill>
                <a:schemeClr val="bg1"/>
              </a:solidFill>
            </a:endParaRPr>
          </a:p>
          <a:p>
            <a:r>
              <a:rPr lang="fr-FR" sz="5000" dirty="0" err="1" smtClean="0">
                <a:solidFill>
                  <a:schemeClr val="bg1"/>
                </a:solidFill>
              </a:rPr>
              <a:t>Need</a:t>
            </a:r>
            <a:r>
              <a:rPr lang="fr-FR" sz="5000" dirty="0" smtClean="0">
                <a:solidFill>
                  <a:schemeClr val="bg1"/>
                </a:solidFill>
              </a:rPr>
              <a:t> a </a:t>
            </a:r>
            <a:r>
              <a:rPr lang="fr-FR" sz="5000" dirty="0" err="1" smtClean="0">
                <a:solidFill>
                  <a:schemeClr val="bg1"/>
                </a:solidFill>
              </a:rPr>
              <a:t>word</a:t>
            </a:r>
            <a:r>
              <a:rPr lang="fr-FR" sz="5000" dirty="0" smtClean="0">
                <a:solidFill>
                  <a:schemeClr val="bg1"/>
                </a:solidFill>
              </a:rPr>
              <a:t>? </a:t>
            </a:r>
            <a:r>
              <a:rPr lang="fr-FR" sz="5000" dirty="0" err="1" smtClean="0">
                <a:solidFill>
                  <a:schemeClr val="bg1"/>
                </a:solidFill>
              </a:rPr>
              <a:t>Ask</a:t>
            </a:r>
            <a:r>
              <a:rPr lang="fr-FR" sz="5000" dirty="0" smtClean="0">
                <a:solidFill>
                  <a:schemeClr val="bg1"/>
                </a:solidFill>
              </a:rPr>
              <a:t>!  « Comment dit-on…? »</a:t>
            </a:r>
            <a:endParaRPr lang="fr-FR" sz="5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228" y="4291862"/>
            <a:ext cx="11928764" cy="2308324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</a:rPr>
              <a:t>Les produits en plastique		La pollution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Je bois/on boit					La planète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De l’eau en bouteille			Les animaux</a:t>
            </a:r>
          </a:p>
          <a:p>
            <a:r>
              <a:rPr lang="fr-FR" sz="3600" dirty="0" smtClean="0">
                <a:solidFill>
                  <a:schemeClr val="bg1"/>
                </a:solidFill>
              </a:rPr>
              <a:t>De l’eau du robinet				Je recycle/on recycle	</a:t>
            </a:r>
            <a:endParaRPr lang="fr-F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393954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5000" dirty="0" smtClean="0">
                <a:solidFill>
                  <a:schemeClr val="bg1"/>
                </a:solidFill>
              </a:rPr>
              <a:t>EN ANGLAIS</a:t>
            </a:r>
          </a:p>
          <a:p>
            <a:endParaRPr lang="fr-FR" sz="5000" dirty="0">
              <a:solidFill>
                <a:schemeClr val="bg1"/>
              </a:solidFill>
            </a:endParaRPr>
          </a:p>
          <a:p>
            <a:r>
              <a:rPr lang="fr-FR" sz="5000" dirty="0" err="1" smtClean="0">
                <a:solidFill>
                  <a:schemeClr val="bg1"/>
                </a:solidFill>
              </a:rPr>
              <a:t>Discuss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with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your</a:t>
            </a:r>
            <a:r>
              <a:rPr lang="fr-FR" sz="5000" dirty="0" smtClean="0">
                <a:solidFill>
                  <a:schemeClr val="bg1"/>
                </a:solidFill>
              </a:rPr>
              <a:t> group </a:t>
            </a:r>
            <a:r>
              <a:rPr lang="fr-FR" sz="5000" dirty="0" err="1" smtClean="0">
                <a:solidFill>
                  <a:schemeClr val="bg1"/>
                </a:solidFill>
              </a:rPr>
              <a:t>what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you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already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knew</a:t>
            </a:r>
            <a:r>
              <a:rPr lang="fr-FR" sz="5000" dirty="0" smtClean="0">
                <a:solidFill>
                  <a:schemeClr val="bg1"/>
                </a:solidFill>
              </a:rPr>
              <a:t>, </a:t>
            </a:r>
            <a:r>
              <a:rPr lang="fr-FR" sz="5000" dirty="0" err="1" smtClean="0">
                <a:solidFill>
                  <a:schemeClr val="bg1"/>
                </a:solidFill>
              </a:rPr>
              <a:t>what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you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learned</a:t>
            </a:r>
            <a:r>
              <a:rPr lang="fr-FR" sz="5000" dirty="0" smtClean="0">
                <a:solidFill>
                  <a:schemeClr val="bg1"/>
                </a:solidFill>
              </a:rPr>
              <a:t>, and </a:t>
            </a:r>
            <a:r>
              <a:rPr lang="fr-FR" sz="5000" dirty="0" err="1" smtClean="0">
                <a:solidFill>
                  <a:schemeClr val="bg1"/>
                </a:solidFill>
              </a:rPr>
              <a:t>what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you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think</a:t>
            </a:r>
            <a:r>
              <a:rPr lang="fr-FR" sz="5000" dirty="0" smtClean="0">
                <a:solidFill>
                  <a:schemeClr val="bg1"/>
                </a:solidFill>
              </a:rPr>
              <a:t> about the </a:t>
            </a:r>
            <a:r>
              <a:rPr lang="fr-FR" sz="5000" dirty="0" err="1" smtClean="0">
                <a:solidFill>
                  <a:schemeClr val="bg1"/>
                </a:solidFill>
              </a:rPr>
              <a:t>things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we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just</a:t>
            </a:r>
            <a:r>
              <a:rPr lang="fr-FR" sz="5000" dirty="0" smtClean="0">
                <a:solidFill>
                  <a:schemeClr val="bg1"/>
                </a:solidFill>
              </a:rPr>
              <a:t> </a:t>
            </a:r>
            <a:r>
              <a:rPr lang="fr-FR" sz="5000" dirty="0" err="1" smtClean="0">
                <a:solidFill>
                  <a:schemeClr val="bg1"/>
                </a:solidFill>
              </a:rPr>
              <a:t>discussed</a:t>
            </a:r>
            <a:endParaRPr lang="fr-FR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196977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En partenaire/groupe</a:t>
            </a:r>
          </a:p>
          <a:p>
            <a:r>
              <a:rPr lang="fr-FR" sz="2400" dirty="0">
                <a:solidFill>
                  <a:schemeClr val="bg1"/>
                </a:solidFill>
              </a:rPr>
              <a:t/>
            </a:r>
            <a:br>
              <a:rPr lang="fr-FR" sz="2400" dirty="0">
                <a:solidFill>
                  <a:schemeClr val="bg1"/>
                </a:solidFill>
              </a:rPr>
            </a:br>
            <a:r>
              <a:rPr lang="fr-FR" sz="5000" dirty="0" smtClean="0">
                <a:solidFill>
                  <a:schemeClr val="bg1"/>
                </a:solidFill>
              </a:rPr>
              <a:t>Je bois de l’eau…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527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régulièrement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404" y="4351890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quelquefois (</a:t>
            </a:r>
            <a:r>
              <a:rPr lang="fr-FR" sz="4800" dirty="0" err="1" smtClean="0">
                <a:solidFill>
                  <a:schemeClr val="bg1"/>
                </a:solidFill>
              </a:rPr>
              <a:t>sometimes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5022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rarement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220" y="4351890"/>
            <a:ext cx="4717978" cy="160043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jamais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(</a:t>
            </a:r>
            <a:r>
              <a:rPr lang="fr-FR" sz="4800" dirty="0" err="1" smtClean="0">
                <a:solidFill>
                  <a:schemeClr val="bg1"/>
                </a:solidFill>
              </a:rPr>
              <a:t>never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7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236988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DISCUSSION</a:t>
            </a:r>
            <a:r>
              <a:rPr lang="fr-FR" sz="2400" dirty="0">
                <a:solidFill>
                  <a:schemeClr val="bg1"/>
                </a:solidFill>
              </a:rPr>
              <a:t/>
            </a:r>
            <a:br>
              <a:rPr lang="fr-FR" sz="2400" dirty="0">
                <a:solidFill>
                  <a:schemeClr val="bg1"/>
                </a:solidFill>
              </a:rPr>
            </a:br>
            <a:r>
              <a:rPr lang="fr-FR" sz="5000" dirty="0" smtClean="0">
                <a:solidFill>
                  <a:schemeClr val="bg1"/>
                </a:solidFill>
              </a:rPr>
              <a:t>Quand tu bois de l’eau, bois-tu de l’eau en bouteille ou de l’eau du robinet?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2702" y="5110842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De l’eau en bouteille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91270" y="5110842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De l’eau du robinet</a:t>
            </a:r>
            <a:endParaRPr lang="en-US" sz="5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465" y="2897591"/>
            <a:ext cx="2143343" cy="21186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0074" y="2897591"/>
            <a:ext cx="3330702" cy="208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196977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En partenaire/groupe</a:t>
            </a:r>
          </a:p>
          <a:p>
            <a:r>
              <a:rPr lang="fr-FR" sz="2400" dirty="0">
                <a:solidFill>
                  <a:schemeClr val="bg1"/>
                </a:solidFill>
              </a:rPr>
              <a:t/>
            </a:r>
            <a:br>
              <a:rPr lang="fr-FR" sz="2400" dirty="0">
                <a:solidFill>
                  <a:schemeClr val="bg1"/>
                </a:solidFill>
              </a:rPr>
            </a:br>
            <a:r>
              <a:rPr lang="fr-FR" sz="5000" dirty="0" smtClean="0">
                <a:solidFill>
                  <a:schemeClr val="bg1"/>
                </a:solidFill>
              </a:rPr>
              <a:t>Je bois de l’eau </a:t>
            </a:r>
            <a:r>
              <a:rPr lang="fr-FR" sz="5000" u="sng" dirty="0" smtClean="0">
                <a:solidFill>
                  <a:schemeClr val="bg1"/>
                </a:solidFill>
              </a:rPr>
              <a:t>en bouteille</a:t>
            </a:r>
            <a:r>
              <a:rPr lang="fr-FR" sz="5000" dirty="0" smtClean="0">
                <a:solidFill>
                  <a:schemeClr val="bg1"/>
                </a:solidFill>
              </a:rPr>
              <a:t>…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527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régulièrement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404" y="4351890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quelquefois (</a:t>
            </a:r>
            <a:r>
              <a:rPr lang="fr-FR" sz="4800" dirty="0" err="1" smtClean="0">
                <a:solidFill>
                  <a:schemeClr val="bg1"/>
                </a:solidFill>
              </a:rPr>
              <a:t>sometimes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5022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rarement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220" y="4351890"/>
            <a:ext cx="4717978" cy="160043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jamais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(</a:t>
            </a:r>
            <a:r>
              <a:rPr lang="fr-FR" sz="4800" dirty="0" err="1" smtClean="0">
                <a:solidFill>
                  <a:schemeClr val="bg1"/>
                </a:solidFill>
              </a:rPr>
              <a:t>never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61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196977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En partenaire/groupe</a:t>
            </a:r>
          </a:p>
          <a:p>
            <a:r>
              <a:rPr lang="fr-FR" sz="2400" dirty="0">
                <a:solidFill>
                  <a:schemeClr val="bg1"/>
                </a:solidFill>
              </a:rPr>
              <a:t/>
            </a:r>
            <a:br>
              <a:rPr lang="fr-FR" sz="2400" dirty="0">
                <a:solidFill>
                  <a:schemeClr val="bg1"/>
                </a:solidFill>
              </a:rPr>
            </a:br>
            <a:r>
              <a:rPr lang="fr-FR" sz="5000" dirty="0" smtClean="0">
                <a:solidFill>
                  <a:schemeClr val="bg1"/>
                </a:solidFill>
              </a:rPr>
              <a:t>Je bois de l’eau </a:t>
            </a:r>
            <a:r>
              <a:rPr lang="fr-FR" sz="5000" u="sng" dirty="0" smtClean="0">
                <a:solidFill>
                  <a:schemeClr val="bg1"/>
                </a:solidFill>
              </a:rPr>
              <a:t>du robinet</a:t>
            </a:r>
            <a:r>
              <a:rPr lang="fr-FR" sz="5000" dirty="0" smtClean="0">
                <a:solidFill>
                  <a:schemeClr val="bg1"/>
                </a:solidFill>
              </a:rPr>
              <a:t>…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527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régulièrement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404" y="4351890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quelquefois (</a:t>
            </a:r>
            <a:r>
              <a:rPr lang="fr-FR" sz="4800" dirty="0" err="1" smtClean="0">
                <a:solidFill>
                  <a:schemeClr val="bg1"/>
                </a:solidFill>
              </a:rPr>
              <a:t>sometimes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5022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rarement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220" y="4351890"/>
            <a:ext cx="4717978" cy="160043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jamais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(</a:t>
            </a:r>
            <a:r>
              <a:rPr lang="fr-FR" sz="4800" dirty="0" err="1" smtClean="0">
                <a:solidFill>
                  <a:schemeClr val="bg1"/>
                </a:solidFill>
              </a:rPr>
              <a:t>never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5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Quelle sont les perspectives différentes dans les deux images?</a:t>
            </a:r>
            <a:endParaRPr lang="en-US" sz="5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Image result for eau en bouteil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15" y="2688336"/>
            <a:ext cx="5060065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991" y="2688336"/>
            <a:ext cx="4719873" cy="357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8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108" y="180110"/>
            <a:ext cx="11928764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Est-ce que tu penses que c’est vrai?</a:t>
            </a:r>
            <a:endParaRPr lang="en-US" sz="5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eau en bouteille dang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1" b="11292"/>
          <a:stretch/>
        </p:blipFill>
        <p:spPr bwMode="auto">
          <a:xfrm>
            <a:off x="1997749" y="1417320"/>
            <a:ext cx="8293481" cy="483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4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236" y="283917"/>
            <a:ext cx="11928764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LA CLOCHETTE: répondez en français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3236" y="1478733"/>
            <a:ext cx="11928764" cy="5201424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fr-FR" sz="4400" dirty="0" smtClean="0">
                <a:solidFill>
                  <a:schemeClr val="bg1"/>
                </a:solidFill>
              </a:rPr>
              <a:t>Qu’est-ce que tu bois le plus régulièrement?  De l’eau?  Du café?</a:t>
            </a:r>
            <a:r>
              <a:rPr lang="fr-FR" sz="4800" dirty="0" smtClean="0">
                <a:solidFill>
                  <a:schemeClr val="bg1"/>
                </a:solidFill>
              </a:rPr>
              <a:t> Du soda?</a:t>
            </a:r>
          </a:p>
          <a:p>
            <a:pPr marL="914400" indent="-914400">
              <a:buAutoNum type="arabicPeriod"/>
            </a:pPr>
            <a:r>
              <a:rPr lang="fr-FR" sz="4800" dirty="0" smtClean="0">
                <a:solidFill>
                  <a:schemeClr val="bg1"/>
                </a:solidFill>
              </a:rPr>
              <a:t>Est-ce que tu préfères l’eau en bouteille ou l’eau du robinet?</a:t>
            </a:r>
          </a:p>
          <a:p>
            <a:pPr marL="914400" indent="-914400">
              <a:buAutoNum type="arabicPeriod"/>
            </a:pPr>
            <a:r>
              <a:rPr lang="fr-FR" sz="4800" dirty="0" smtClean="0">
                <a:solidFill>
                  <a:schemeClr val="bg1"/>
                </a:solidFill>
              </a:rPr>
              <a:t>^^^ Pourquoi?  À cause du gout? </a:t>
            </a:r>
            <a:r>
              <a:rPr lang="fr-FR" sz="4800" dirty="0">
                <a:solidFill>
                  <a:schemeClr val="bg1"/>
                </a:solidFill>
              </a:rPr>
              <a:t>À cause </a:t>
            </a:r>
            <a:r>
              <a:rPr lang="fr-FR" sz="4800" dirty="0" smtClean="0">
                <a:solidFill>
                  <a:schemeClr val="bg1"/>
                </a:solidFill>
              </a:rPr>
              <a:t> de la qualité? </a:t>
            </a:r>
            <a:r>
              <a:rPr lang="fr-FR" sz="4800" dirty="0">
                <a:solidFill>
                  <a:schemeClr val="bg1"/>
                </a:solidFill>
              </a:rPr>
              <a:t>À cause </a:t>
            </a:r>
            <a:r>
              <a:rPr lang="fr-FR" sz="4800" dirty="0" smtClean="0">
                <a:solidFill>
                  <a:schemeClr val="bg1"/>
                </a:solidFill>
              </a:rPr>
              <a:t>du prix? </a:t>
            </a:r>
            <a:r>
              <a:rPr lang="fr-FR" sz="4800" dirty="0">
                <a:solidFill>
                  <a:schemeClr val="bg1"/>
                </a:solidFill>
              </a:rPr>
              <a:t>À cause </a:t>
            </a:r>
            <a:r>
              <a:rPr lang="fr-FR" sz="4800" dirty="0" smtClean="0">
                <a:solidFill>
                  <a:schemeClr val="bg1"/>
                </a:solidFill>
              </a:rPr>
              <a:t>de l’</a:t>
            </a:r>
            <a:r>
              <a:rPr lang="fr-FR" sz="4800" dirty="0" err="1" smtClean="0">
                <a:solidFill>
                  <a:schemeClr val="bg1"/>
                </a:solidFill>
              </a:rPr>
              <a:t>environnemment</a:t>
            </a:r>
            <a:r>
              <a:rPr lang="fr-FR" sz="4800" dirty="0" smtClean="0">
                <a:solidFill>
                  <a:schemeClr val="bg1"/>
                </a:solidFill>
              </a:rPr>
              <a:t>?</a:t>
            </a:r>
            <a:endParaRPr lang="fr-FR" sz="4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8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6100" y="1280613"/>
            <a:ext cx="11928764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</a:rPr>
              <a:t>Je recycle mes produits en plastique: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527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régulièrement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404" y="4351890"/>
            <a:ext cx="4717978" cy="156966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quelquefois (</a:t>
            </a:r>
            <a:r>
              <a:rPr lang="fr-FR" sz="4800" dirty="0" err="1" smtClean="0">
                <a:solidFill>
                  <a:schemeClr val="bg1"/>
                </a:solidFill>
              </a:rPr>
              <a:t>sometimes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50220" y="3053442"/>
            <a:ext cx="4717978" cy="830997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rarement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220" y="4351890"/>
            <a:ext cx="4717978" cy="1600438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jamais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</a:rPr>
              <a:t>(</a:t>
            </a:r>
            <a:r>
              <a:rPr lang="fr-FR" sz="4800" dirty="0" err="1" smtClean="0">
                <a:solidFill>
                  <a:schemeClr val="bg1"/>
                </a:solidFill>
              </a:rPr>
              <a:t>never</a:t>
            </a:r>
            <a:r>
              <a:rPr lang="fr-FR" sz="4800" dirty="0" smtClean="0">
                <a:solidFill>
                  <a:schemeClr val="bg1"/>
                </a:solidFill>
              </a:rPr>
              <a:t>)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6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2818</TotalTime>
  <Words>231</Words>
  <Application>Microsoft Office PowerPoint</Application>
  <PresentationFormat>Widescreen</PresentationFormat>
  <Paragraphs>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Gill Sans MT</vt:lpstr>
      <vt:lpstr>Segoe Print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12</cp:revision>
  <dcterms:created xsi:type="dcterms:W3CDTF">2017-04-24T13:39:00Z</dcterms:created>
  <dcterms:modified xsi:type="dcterms:W3CDTF">2017-04-28T14:13:42Z</dcterms:modified>
</cp:coreProperties>
</file>